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4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06B"/>
    <a:srgbClr val="EC9C05"/>
    <a:srgbClr val="009EE3"/>
    <a:srgbClr val="00AFEF"/>
    <a:srgbClr val="00ACED"/>
    <a:srgbClr val="F35F9B"/>
    <a:srgbClr val="FF0066"/>
    <a:srgbClr val="FFFFFF"/>
    <a:srgbClr val="086CBA"/>
    <a:srgbClr val="F47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EB4A4E54-65B5-46F0-A251-390DE44473DC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20" rIns="91439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9" tIns="45720" rIns="91439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862F6225-D9B2-4AB3-8595-E01E4D81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4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Основан в 2022 году. </a:t>
            </a: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Более 50 программ дополнительного профессионального образования.</a:t>
            </a: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7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7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2161-38D5-4DBE-A076-33EE9B30E7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0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1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82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9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1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3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0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7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mailto:dpo@umcgokuban.ru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8BAC58B0-5ED0-050D-DB1F-3BDFE7A0A6E2}"/>
              </a:ext>
            </a:extLst>
          </p:cNvPr>
          <p:cNvSpPr/>
          <p:nvPr/>
        </p:nvSpPr>
        <p:spPr>
          <a:xfrm rot="10800000">
            <a:off x="6680409" y="190742"/>
            <a:ext cx="6875075" cy="2483054"/>
          </a:xfrm>
          <a:prstGeom prst="triangle">
            <a:avLst>
              <a:gd name="adj" fmla="val 48893"/>
            </a:avLst>
          </a:prstGeom>
          <a:gradFill>
            <a:gsLst>
              <a:gs pos="0">
                <a:srgbClr val="FF0000"/>
              </a:gs>
              <a:gs pos="97000">
                <a:schemeClr val="bg1"/>
              </a:gs>
              <a:gs pos="96000">
                <a:schemeClr val="bg1">
                  <a:lumMod val="95000"/>
                </a:schemeClr>
              </a:gs>
              <a:gs pos="7262">
                <a:srgbClr val="FF7D7D"/>
              </a:gs>
              <a:gs pos="16771">
                <a:srgbClr val="FF3737"/>
              </a:gs>
              <a:gs pos="32000">
                <a:srgbClr val="FF0000"/>
              </a:gs>
              <a:gs pos="39000">
                <a:srgbClr val="0070C0"/>
              </a:gs>
              <a:gs pos="54000">
                <a:srgbClr val="00B0F0"/>
              </a:gs>
              <a:gs pos="73000">
                <a:srgbClr val="0070C0"/>
              </a:gs>
              <a:gs pos="83000">
                <a:schemeClr val="bg1"/>
              </a:gs>
            </a:gsLst>
            <a:lin ang="5400000" scaled="1"/>
          </a:gra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932EA-B495-A8AC-53B2-225F151688E8}"/>
              </a:ext>
            </a:extLst>
          </p:cNvPr>
          <p:cNvSpPr/>
          <p:nvPr/>
        </p:nvSpPr>
        <p:spPr>
          <a:xfrm>
            <a:off x="3715642" y="0"/>
            <a:ext cx="4373811" cy="6836878"/>
          </a:xfrm>
          <a:prstGeom prst="rect">
            <a:avLst/>
          </a:prstGeom>
          <a:gradFill>
            <a:gsLst>
              <a:gs pos="66000">
                <a:srgbClr val="FFFFFF"/>
              </a:gs>
              <a:gs pos="11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-22566" y="-19249"/>
            <a:ext cx="3685852" cy="6836878"/>
          </a:xfrm>
          <a:prstGeom prst="rect">
            <a:avLst/>
          </a:prstGeom>
          <a:gradFill>
            <a:gsLst>
              <a:gs pos="4466">
                <a:srgbClr val="0070C0"/>
              </a:gs>
              <a:gs pos="0">
                <a:schemeClr val="accent1">
                  <a:lumMod val="5000"/>
                  <a:lumOff val="95000"/>
                </a:schemeClr>
              </a:gs>
              <a:gs pos="11000">
                <a:srgbClr val="009EE3"/>
              </a:gs>
              <a:gs pos="26000">
                <a:schemeClr val="accent1">
                  <a:lumMod val="60000"/>
                  <a:lumOff val="40000"/>
                </a:schemeClr>
              </a:gs>
              <a:gs pos="60000">
                <a:srgbClr val="00AFEF"/>
              </a:gs>
              <a:gs pos="31000">
                <a:srgbClr val="0070C0"/>
              </a:gs>
              <a:gs pos="43000">
                <a:srgbClr val="086CBA"/>
              </a:gs>
              <a:gs pos="92179">
                <a:srgbClr val="0070C0"/>
              </a:gs>
              <a:gs pos="86035">
                <a:srgbClr val="6CACDB"/>
              </a:gs>
              <a:gs pos="70000">
                <a:srgbClr val="0070C0"/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106061" y="0"/>
            <a:ext cx="26613" cy="68580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05906" y="4597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845212" y="4882634"/>
            <a:ext cx="2019089" cy="69346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г.-к. Сочи, </a:t>
            </a:r>
            <a:endParaRPr lang="en-US" altLang="ru-RU" sz="1400" b="1" dirty="0">
              <a:solidFill>
                <a:srgbClr val="17006B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ул. Пасечная, 3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1400" b="1" dirty="0">
              <a:solidFill>
                <a:srgbClr val="17006B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728891" y="4883088"/>
            <a:ext cx="1937722" cy="72205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 Краснодар, ул.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Красная, 180Б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1600" b="1" dirty="0">
              <a:solidFill>
                <a:srgbClr val="1700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50274" y="3954977"/>
            <a:ext cx="3879383" cy="69474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Директор: Склярова Олеся Сергеевна</a:t>
            </a:r>
          </a:p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290-21-26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5AEBF0-3A68-5974-00C8-2E15E4E7D83C}"/>
              </a:ext>
            </a:extLst>
          </p:cNvPr>
          <p:cNvSpPr/>
          <p:nvPr/>
        </p:nvSpPr>
        <p:spPr>
          <a:xfrm>
            <a:off x="3654902" y="6301221"/>
            <a:ext cx="454337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17006B"/>
                </a:solidFill>
              </a:rPr>
              <a:t>Сайт: </a:t>
            </a:r>
            <a:r>
              <a:rPr lang="en-US" b="1" dirty="0">
                <a:solidFill>
                  <a:srgbClr val="17006B"/>
                </a:solidFill>
              </a:rPr>
              <a:t>UMCGOKUBAN.KRASNODAR.RU</a:t>
            </a:r>
            <a:endParaRPr lang="ru-RU" b="1" dirty="0">
              <a:solidFill>
                <a:srgbClr val="17006B"/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075474-65A4-D921-A7A0-D97306E1094D}"/>
              </a:ext>
            </a:extLst>
          </p:cNvPr>
          <p:cNvGrpSpPr/>
          <p:nvPr/>
        </p:nvGrpSpPr>
        <p:grpSpPr>
          <a:xfrm>
            <a:off x="4208332" y="295740"/>
            <a:ext cx="3468641" cy="3314499"/>
            <a:chOff x="318591" y="2485845"/>
            <a:chExt cx="1796415" cy="20324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88900" dir="2700000" sx="101000" sy="101000" algn="tl" rotWithShape="0">
              <a:prstClr val="black">
                <a:alpha val="56000"/>
              </a:prstClr>
            </a:outerShdw>
          </a:effectLst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FAB4B1-163C-1675-601D-B0E9BD67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7" y="3574536"/>
              <a:ext cx="830249" cy="943716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A0FF0CE-F085-1EE1-B8C7-1B4B68760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757" y="2489444"/>
              <a:ext cx="830249" cy="938181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B096809-562E-77AA-9BEE-75C78F50B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114" y="3577305"/>
              <a:ext cx="830249" cy="940949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53B5C2-58FD-F853-9871-52175C3E9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91" y="2485845"/>
              <a:ext cx="830249" cy="946484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0A0AC48-AEE2-0EC1-4BEB-28943F6C2ABC}"/>
              </a:ext>
            </a:extLst>
          </p:cNvPr>
          <p:cNvSpPr/>
          <p:nvPr/>
        </p:nvSpPr>
        <p:spPr>
          <a:xfrm>
            <a:off x="3603360" y="5984081"/>
            <a:ext cx="4491475" cy="5073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en-US" altLang="ru-RU" sz="2000" b="1" dirty="0">
                <a:solidFill>
                  <a:srgbClr val="17006B"/>
                </a:solidFill>
              </a:rPr>
              <a:t>E-mail: </a:t>
            </a:r>
            <a:r>
              <a:rPr lang="en-US" altLang="ru-RU" b="1" u="sng" dirty="0">
                <a:solidFill>
                  <a:srgbClr val="17006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dpo@umcgokuban.</a:t>
            </a:r>
            <a:r>
              <a:rPr lang="en-US" b="1" u="sng" dirty="0">
                <a:solidFill>
                  <a:srgbClr val="17006B"/>
                </a:solidFill>
              </a:rPr>
              <a:t>krasnodar.</a:t>
            </a:r>
            <a:r>
              <a:rPr lang="en-US" altLang="ru-RU" b="1" u="sng" dirty="0">
                <a:solidFill>
                  <a:srgbClr val="17006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en-US" altLang="ru-RU" b="1" u="sng" dirty="0">
              <a:solidFill>
                <a:srgbClr val="17006B"/>
              </a:solidFill>
            </a:endParaRP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900" b="1" i="1" dirty="0">
              <a:solidFill>
                <a:srgbClr val="1700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087FB07-E59D-2ACC-5950-82E04A4FD595}"/>
              </a:ext>
            </a:extLst>
          </p:cNvPr>
          <p:cNvSpPr/>
          <p:nvPr/>
        </p:nvSpPr>
        <p:spPr>
          <a:xfrm>
            <a:off x="8075109" y="2711679"/>
            <a:ext cx="4092659" cy="4868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marL="180340" algn="ctr">
              <a:lnSpc>
                <a:spcPct val="120000"/>
              </a:lnSpc>
            </a:pPr>
            <a:r>
              <a:rPr lang="en-US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PRO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_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_  БЕЗОПАСНОСТЬ!</a:t>
            </a:r>
            <a:endParaRPr lang="ru-RU" sz="23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59A02E7-5D66-C478-6F73-DF39972CA87B}"/>
              </a:ext>
            </a:extLst>
          </p:cNvPr>
          <p:cNvSpPr/>
          <p:nvPr/>
        </p:nvSpPr>
        <p:spPr>
          <a:xfrm>
            <a:off x="7852485" y="3172337"/>
            <a:ext cx="449147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80340" algn="ctr"/>
            <a:r>
              <a:rPr lang="ru-RU" sz="2200" b="1" dirty="0">
                <a:solidFill>
                  <a:srgbClr val="0513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ТЕРРОРИЗМУ!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D820F90-14CB-9C40-CA0D-07D860C146D7}"/>
              </a:ext>
            </a:extLst>
          </p:cNvPr>
          <p:cNvCxnSpPr/>
          <p:nvPr/>
        </p:nvCxnSpPr>
        <p:spPr>
          <a:xfrm>
            <a:off x="8103139" y="-4597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05A4EF-3F33-54F2-EB67-B53917BCBD6A}"/>
              </a:ext>
            </a:extLst>
          </p:cNvPr>
          <p:cNvSpPr/>
          <p:nvPr/>
        </p:nvSpPr>
        <p:spPr>
          <a:xfrm rot="14077">
            <a:off x="1517385" y="7408304"/>
            <a:ext cx="5103343" cy="61305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ГКОУ ДПО «УМЦ ГО ЧС КК»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Директор: Склярова Олеся Сергеевна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290-21-26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C47CB49-0628-8AB7-3E43-E5DBC060F3E0}"/>
              </a:ext>
            </a:extLst>
          </p:cNvPr>
          <p:cNvSpPr/>
          <p:nvPr/>
        </p:nvSpPr>
        <p:spPr>
          <a:xfrm rot="39167">
            <a:off x="4345225" y="7231570"/>
            <a:ext cx="2331767" cy="61305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г.-к. Сочи, </a:t>
            </a:r>
            <a:endParaRPr lang="en-US" altLang="ru-RU" sz="1213" b="1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ул. Пасечная, 3 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sz="1213" b="1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BB572EB-8B5A-FB5A-4F7A-95134B4E8A35}"/>
              </a:ext>
            </a:extLst>
          </p:cNvPr>
          <p:cNvSpPr/>
          <p:nvPr/>
        </p:nvSpPr>
        <p:spPr>
          <a:xfrm rot="21534145">
            <a:off x="124298" y="7811015"/>
            <a:ext cx="3442569" cy="4071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en-US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en-US" altLang="ru-RU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dpo@umcgokuban.</a:t>
            </a:r>
            <a:r>
              <a:rPr lang="en-US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krasnodar.</a:t>
            </a:r>
            <a:r>
              <a:rPr lang="en-US" altLang="ru-RU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en-US" altLang="ru-RU" sz="12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2CC3458-5625-6462-1511-521E326D8F1A}"/>
              </a:ext>
            </a:extLst>
          </p:cNvPr>
          <p:cNvSpPr/>
          <p:nvPr/>
        </p:nvSpPr>
        <p:spPr>
          <a:xfrm>
            <a:off x="270999" y="337151"/>
            <a:ext cx="3245319" cy="123713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anose="020B0604030504040204" pitchFamily="34" charset="0"/>
              </a:rPr>
              <a:t>ЕЖЕГОДНОЕ ОБУЧЕНИЕ БОЛЕЕ 2000 ЧЕЛОВЕК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БОЛЕЕ 50 ПРОГРАММ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ДОПОЛНИТЕЛЬНОГО  ПРОФЕССИОНАЛЬНОГО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ОБРАЗОВАНИЯ, 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ПРОФЕССИОНАЛЬНОГО ОБУЧЕНИЯ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TextBox 35">
            <a:extLst>
              <a:ext uri="{FF2B5EF4-FFF2-40B4-BE49-F238E27FC236}">
                <a16:creationId xmlns:a16="http://schemas.microsoft.com/office/drawing/2014/main" id="{7C9F4FBF-5226-C17B-07C1-7967A7148E55}"/>
              </a:ext>
            </a:extLst>
          </p:cNvPr>
          <p:cNvSpPr txBox="1"/>
          <p:nvPr/>
        </p:nvSpPr>
        <p:spPr>
          <a:xfrm>
            <a:off x="8346" y="5628107"/>
            <a:ext cx="243842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РАСПРОСТРАНЕНИЕ «ЗНАНИЙ </a:t>
            </a:r>
            <a:endParaRPr lang="en-US" sz="105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ДЛЯ ЖИЗНИ»</a:t>
            </a:r>
          </a:p>
          <a:p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3D3AF043-0A67-0E85-B487-EEF72F24166E}"/>
              </a:ext>
            </a:extLst>
          </p:cNvPr>
          <p:cNvSpPr txBox="1"/>
          <p:nvPr/>
        </p:nvSpPr>
        <p:spPr>
          <a:xfrm>
            <a:off x="-6005" y="2071202"/>
            <a:ext cx="2297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ДОПОЛНИТЕЛЬБНЫХ ПРОФЕССИОНАЛЬНЫХ ПРОГРАММ (ПОВЫШЕНИЯ КВАЛИФИКАЦИИ И </a:t>
            </a:r>
            <a:r>
              <a:rPr lang="ru-RU" sz="1000" b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ПРОФЕССИОНАЛЬНОЙ ПЕРЕПОДГОТОВКИ)</a:t>
            </a:r>
            <a:endParaRPr lang="ru-RU" sz="1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32A4C91C-371A-B7D4-1B04-B18BA4E34D5D}"/>
              </a:ext>
            </a:extLst>
          </p:cNvPr>
          <p:cNvSpPr txBox="1"/>
          <p:nvPr/>
        </p:nvSpPr>
        <p:spPr>
          <a:xfrm rot="2259">
            <a:off x="-27419" y="4729331"/>
            <a:ext cx="2369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ОКАЗАНИЕ МЕТОДИЧЕСКОЙ ПОМОЩИ ОРГАНИЗАЦИЯМ И НАСЕЛЕНИЮ В ОБЛАСТИ  ГО И ЗАЩИТЫ ОТ ЧС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09CBA95-CA80-F22C-2AE0-9CBA25F645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0" y="4438003"/>
            <a:ext cx="1161418" cy="724381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2B6F5569-BAF1-C909-8ABC-9AA6523761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8"/>
          <a:stretch/>
        </p:blipFill>
        <p:spPr>
          <a:xfrm>
            <a:off x="2279127" y="2049522"/>
            <a:ext cx="1212724" cy="724380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59865ED1-F306-D347-5C5D-DDD7BBE34BE0}"/>
              </a:ext>
            </a:extLst>
          </p:cNvPr>
          <p:cNvCxnSpPr>
            <a:cxnSpLocks/>
          </p:cNvCxnSpPr>
          <p:nvPr/>
        </p:nvCxnSpPr>
        <p:spPr>
          <a:xfrm flipH="1">
            <a:off x="-21100" y="1704411"/>
            <a:ext cx="3684386" cy="0"/>
          </a:xfrm>
          <a:prstGeom prst="line">
            <a:avLst/>
          </a:prstGeom>
          <a:ln w="114300" cmpd="tri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5C6A46BB-DFEB-A459-EF64-71F0E2CDCE0F}"/>
              </a:ext>
            </a:extLst>
          </p:cNvPr>
          <p:cNvSpPr/>
          <p:nvPr/>
        </p:nvSpPr>
        <p:spPr>
          <a:xfrm>
            <a:off x="10440713" y="3659281"/>
            <a:ext cx="584638" cy="312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CEE920-26FD-99CB-F1BF-85E179A5AA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8" r="11243" b="27817"/>
          <a:stretch/>
        </p:blipFill>
        <p:spPr>
          <a:xfrm>
            <a:off x="2334551" y="5574389"/>
            <a:ext cx="1151971" cy="69075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7999F7-C31E-E50A-CC14-B07FF1FF4E6C}"/>
              </a:ext>
            </a:extLst>
          </p:cNvPr>
          <p:cNvSpPr txBox="1"/>
          <p:nvPr/>
        </p:nvSpPr>
        <p:spPr>
          <a:xfrm>
            <a:off x="2349893" y="5590388"/>
            <a:ext cx="6884632" cy="371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290-21-00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BFE8CE-CDF0-BE7E-21D5-3A0089B6185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8921" t="55158" r="10711" b="4000"/>
          <a:stretch/>
        </p:blipFill>
        <p:spPr>
          <a:xfrm>
            <a:off x="8675523" y="3752592"/>
            <a:ext cx="3039232" cy="2953543"/>
          </a:xfrm>
          <a:prstGeom prst="rect">
            <a:avLst/>
          </a:prstGeom>
        </p:spPr>
      </p:pic>
      <p:sp>
        <p:nvSpPr>
          <p:cNvPr id="9" name="TextBox 37">
            <a:extLst>
              <a:ext uri="{FF2B5EF4-FFF2-40B4-BE49-F238E27FC236}">
                <a16:creationId xmlns:a16="http://schemas.microsoft.com/office/drawing/2014/main" id="{8D1E79E7-FAD0-4524-73F6-E08E35AD58C4}"/>
              </a:ext>
            </a:extLst>
          </p:cNvPr>
          <p:cNvSpPr txBox="1"/>
          <p:nvPr/>
        </p:nvSpPr>
        <p:spPr>
          <a:xfrm>
            <a:off x="-27543" y="3292420"/>
            <a:ext cx="23694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ДОПОЛНИТЕЛЬНОЙ ПРОФЕССИОНАЛЬНОЙ ПРОГРАММЫ  ПОВЫШЕНИЯ КВАЛИФИКАЦИИ «АНТИТЕРРОРИСТИЧЕСКАЯ ЗАЩИЩЕННОСТЬ ОБЪЕКТОВ И ТЕРРИТОРИЙ»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9C9D5A-E7F3-7B68-7E0E-E54DE066456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20625"/>
          <a:stretch/>
        </p:blipFill>
        <p:spPr>
          <a:xfrm>
            <a:off x="2285541" y="3288320"/>
            <a:ext cx="1168313" cy="774054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AD2E31B-4C1C-A903-B881-6BD66FA0F414}"/>
              </a:ext>
            </a:extLst>
          </p:cNvPr>
          <p:cNvSpPr/>
          <p:nvPr/>
        </p:nvSpPr>
        <p:spPr>
          <a:xfrm>
            <a:off x="8304577" y="718260"/>
            <a:ext cx="3735464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3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ГОСУДАРСТВЕННОЕ КАЗЕННОЕ ОБРАЗОВАТЕЛЬНОЕ УЧРЕЖДЕНИЕ ДОПОЛНИТЕЛЬНОГО ПРОФЕССИОНАЛЬНОГО ОБРАЗОВАНИЯ </a:t>
            </a:r>
          </a:p>
          <a:p>
            <a:pPr algn="ctr"/>
            <a:r>
              <a:rPr lang="ru-RU" sz="93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«УЧЕБНО-МЕТОДИЧЕСКИЙ ЦЕНТР ПО ГРАЖДАНСКОЙ ОБОРОНЕ И ЧРЕЗВЫЧАЙНЫМ СИТУАЦИЯМ КРАСНОДАРСКОГО КРАЯ»</a:t>
            </a: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D41F0B15-5F9A-5791-1125-E6F436D10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415" y="1324681"/>
            <a:ext cx="1087307" cy="9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6EA2C3D-10A6-B81D-554F-5B3FB9178090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63" y="64026"/>
            <a:ext cx="504789" cy="58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2B4B582-083A-802F-167C-9EFD143B00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501" l="0" r="100000">
                        <a14:foregroundMark x1="49634" y1="25374" x2="50092" y2="84359"/>
                        <a14:foregroundMark x1="26282" y1="54659" x2="73535" y2="54659"/>
                        <a14:foregroundMark x1="34707" y1="42263" x2="63370" y2="67554"/>
                        <a14:foregroundMark x1="63828" y1="41847" x2="34249" y2="69551"/>
                        <a14:foregroundMark x1="32051" y1="56323" x2="66026" y2="57072"/>
                        <a14:foregroundMark x1="47894" y1="31032" x2="47894" y2="76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56" y="134685"/>
            <a:ext cx="459359" cy="505632"/>
          </a:xfrm>
          <a:prstGeom prst="rect">
            <a:avLst/>
          </a:prstGeom>
        </p:spPr>
      </p:pic>
      <p:sp>
        <p:nvSpPr>
          <p:cNvPr id="34" name="Text Box 8">
            <a:extLst>
              <a:ext uri="{FF2B5EF4-FFF2-40B4-BE49-F238E27FC236}">
                <a16:creationId xmlns:a16="http://schemas.microsoft.com/office/drawing/2014/main" id="{7D555B8A-323F-04D9-0758-AEB1FF705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573" y="148936"/>
            <a:ext cx="2739480" cy="3019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ГРАЖДАНСКОЙ ОБОРОНЫ </a:t>
            </a:r>
            <a:endParaRPr lang="en-US" alt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ЧРЕЗВЫЧАЙНЫХ СИТУАЦИЙ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42068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11A2172-7D7A-7B9C-0439-840145CF78A2}"/>
              </a:ext>
            </a:extLst>
          </p:cNvPr>
          <p:cNvCxnSpPr>
            <a:cxnSpLocks/>
          </p:cNvCxnSpPr>
          <p:nvPr/>
        </p:nvCxnSpPr>
        <p:spPr>
          <a:xfrm flipH="1">
            <a:off x="0" y="-9625"/>
            <a:ext cx="12167768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CB7A4E-8BB3-64DF-6D5D-4B2D2787A956}"/>
              </a:ext>
            </a:extLst>
          </p:cNvPr>
          <p:cNvSpPr/>
          <p:nvPr/>
        </p:nvSpPr>
        <p:spPr>
          <a:xfrm>
            <a:off x="24232" y="4820"/>
            <a:ext cx="12167768" cy="875646"/>
          </a:xfrm>
          <a:prstGeom prst="rect">
            <a:avLst/>
          </a:prstGeom>
          <a:solidFill>
            <a:srgbClr val="EC9C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E78FDA2-6F1C-3A55-42C0-E545902B98DF}"/>
              </a:ext>
            </a:extLst>
          </p:cNvPr>
          <p:cNvCxnSpPr>
            <a:cxnSpLocks/>
          </p:cNvCxnSpPr>
          <p:nvPr/>
        </p:nvCxnSpPr>
        <p:spPr>
          <a:xfrm flipH="1">
            <a:off x="0" y="863443"/>
            <a:ext cx="12167768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C0113B-3B79-8DB7-C0B1-8C5EF0490DC7}"/>
              </a:ext>
            </a:extLst>
          </p:cNvPr>
          <p:cNvSpPr/>
          <p:nvPr/>
        </p:nvSpPr>
        <p:spPr>
          <a:xfrm>
            <a:off x="0" y="115994"/>
            <a:ext cx="12216232" cy="71333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3B24137E-BDEB-58AB-E13B-D29155142EE6}"/>
              </a:ext>
            </a:extLst>
          </p:cNvPr>
          <p:cNvSpPr/>
          <p:nvPr/>
        </p:nvSpPr>
        <p:spPr>
          <a:xfrm>
            <a:off x="3421749" y="94480"/>
            <a:ext cx="1328075" cy="721892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67ABA8-1C55-68C4-0B57-9F9E1F368588}"/>
              </a:ext>
            </a:extLst>
          </p:cNvPr>
          <p:cNvSpPr/>
          <p:nvPr/>
        </p:nvSpPr>
        <p:spPr>
          <a:xfrm>
            <a:off x="48462" y="250357"/>
            <a:ext cx="3179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ИДЕОЛОГИЯ ТЕРРОРИЗМА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BD028-C42E-DF29-F1B3-2A5F2A8991DC}"/>
              </a:ext>
            </a:extLst>
          </p:cNvPr>
          <p:cNvSpPr txBox="1"/>
          <p:nvPr/>
        </p:nvSpPr>
        <p:spPr>
          <a:xfrm>
            <a:off x="2847136" y="107203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ВНИМАНИЕ, 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50FA2-63E0-2708-2103-C2BD60B8B938}"/>
              </a:ext>
            </a:extLst>
          </p:cNvPr>
          <p:cNvSpPr txBox="1"/>
          <p:nvPr/>
        </p:nvSpPr>
        <p:spPr>
          <a:xfrm>
            <a:off x="7222358" y="132261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ПРОИТВОДЕЙСТВИЕ 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ТЕРРОРИЗМУ</a:t>
            </a: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BEBB7195-C461-B984-9043-CE2DAD7C7D1C}"/>
              </a:ext>
            </a:extLst>
          </p:cNvPr>
          <p:cNvSpPr/>
          <p:nvPr/>
        </p:nvSpPr>
        <p:spPr>
          <a:xfrm>
            <a:off x="7572728" y="101550"/>
            <a:ext cx="1328075" cy="721892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EE9C4F7-A3FB-3459-FFA6-8B3313E48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50" t="17855" r="54255" b="4000"/>
          <a:stretch/>
        </p:blipFill>
        <p:spPr>
          <a:xfrm>
            <a:off x="278561" y="882309"/>
            <a:ext cx="3304337" cy="59088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D13B56-0773-DA25-9B83-7912F789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64" t="17855" r="32033" b="4000"/>
          <a:stretch/>
        </p:blipFill>
        <p:spPr>
          <a:xfrm>
            <a:off x="4334213" y="855917"/>
            <a:ext cx="3443207" cy="59312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9A33AC-5809-5047-4E36-F083442C5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13" t="17855" r="10600" b="4000"/>
          <a:stretch/>
        </p:blipFill>
        <p:spPr>
          <a:xfrm>
            <a:off x="8402854" y="884368"/>
            <a:ext cx="3443207" cy="5931286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A10407A-4DBE-D1A7-934D-45B3F856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3" y="2743201"/>
            <a:ext cx="2059807" cy="99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0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207</Words>
  <Application>Microsoft Office PowerPoint</Application>
  <PresentationFormat>Широкоэкранный</PresentationFormat>
  <Paragraphs>40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tema.gochs@yandex.ru</cp:lastModifiedBy>
  <cp:revision>100</cp:revision>
  <cp:lastPrinted>2024-05-17T05:43:05Z</cp:lastPrinted>
  <dcterms:created xsi:type="dcterms:W3CDTF">2022-12-19T09:43:22Z</dcterms:created>
  <dcterms:modified xsi:type="dcterms:W3CDTF">2024-05-20T12:23:54Z</dcterms:modified>
</cp:coreProperties>
</file>